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63405" y="973455"/>
            <a:ext cx="2000885" cy="3887470"/>
          </a:xfrm>
          <a:prstGeom prst="rect">
            <a:avLst/>
          </a:prstGeom>
          <a:effectLst>
            <a:outerShdw blurRad="50800" dist="50800" dir="2700000" algn="ctr" rotWithShape="0">
              <a:schemeClr val="bg1">
                <a:lumMod val="85000"/>
                <a:alpha val="100000"/>
              </a:scheme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976630"/>
            <a:ext cx="1638935" cy="1532890"/>
          </a:xfrm>
          <a:prstGeom prst="rect">
            <a:avLst/>
          </a:prstGeom>
          <a:ln w="12700" cmpd="sng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50800" dir="2700000" algn="ctr" rotWithShape="0">
              <a:schemeClr val="bg1">
                <a:lumMod val="85000"/>
                <a:alpha val="100000"/>
              </a:scheme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5" y="3435350"/>
            <a:ext cx="2197735" cy="1337310"/>
          </a:xfrm>
          <a:prstGeom prst="rect">
            <a:avLst/>
          </a:prstGeom>
          <a:ln w="12700" cmpd="sng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50800" dir="2700000" algn="ctr" rotWithShape="0">
              <a:schemeClr val="bg1">
                <a:lumMod val="85000"/>
                <a:alpha val="100000"/>
              </a:scheme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350" y="976630"/>
            <a:ext cx="2011680" cy="3890645"/>
          </a:xfrm>
          <a:prstGeom prst="rect">
            <a:avLst/>
          </a:prstGeom>
          <a:effectLst>
            <a:outerShdw blurRad="50800" dist="50800" dir="2700000" algn="ctr" rotWithShape="0">
              <a:schemeClr val="bg1">
                <a:lumMod val="85000"/>
                <a:alpha val="100000"/>
              </a:scheme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0945" y="991870"/>
            <a:ext cx="1991360" cy="3890645"/>
          </a:xfrm>
          <a:prstGeom prst="rect">
            <a:avLst/>
          </a:prstGeom>
          <a:effectLst>
            <a:outerShdw blurRad="50800" dist="50800" dir="2700000" algn="ctr" rotWithShape="0">
              <a:schemeClr val="bg1">
                <a:lumMod val="85000"/>
                <a:alpha val="100000"/>
              </a:scheme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7410" y="984250"/>
            <a:ext cx="2007235" cy="3890645"/>
          </a:xfrm>
          <a:prstGeom prst="rect">
            <a:avLst/>
          </a:prstGeom>
          <a:effectLst>
            <a:outerShdw blurRad="50800" dist="50800" dir="2700000" algn="ctr" rotWithShape="0">
              <a:schemeClr val="bg1">
                <a:lumMod val="85000"/>
                <a:alpha val="100000"/>
              </a:scheme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708660" y="2671445"/>
            <a:ext cx="103886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 b="1">
                <a:solidFill>
                  <a:srgbClr val="FF0000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1</a:t>
            </a:r>
            <a:r>
              <a:rPr lang="zh-CN" altLang="en-US" sz="1200" b="1">
                <a:solidFill>
                  <a:srgbClr val="FF0000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、微信扫码</a:t>
            </a:r>
            <a:endParaRPr lang="zh-CN" altLang="en-US" sz="1200" b="1">
              <a:solidFill>
                <a:srgbClr val="FF0000"/>
              </a:solidFill>
              <a:latin typeface="Microsoft YaHei Bold" panose="020B0703020204020201" charset="-122"/>
              <a:ea typeface="Microsoft YaHei Bold" panose="020B0703020204020201" charset="-122"/>
              <a:cs typeface="Microsoft YaHei Bold" panose="020B07030202040202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1645" y="5055235"/>
            <a:ext cx="195326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200" b="1">
                <a:solidFill>
                  <a:srgbClr val="FF0000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2</a:t>
            </a:r>
            <a:r>
              <a:rPr lang="zh-CN" altLang="en-US" sz="1200" b="1">
                <a:solidFill>
                  <a:srgbClr val="FF0000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、关注公众号：</a:t>
            </a:r>
            <a:r>
              <a:rPr lang="zh-CN" altLang="en-US" sz="1200" b="1">
                <a:solidFill>
                  <a:srgbClr val="FF0000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  <a:sym typeface="+mn-ea"/>
              </a:rPr>
              <a:t>联锐集团</a:t>
            </a:r>
            <a:endParaRPr lang="zh-CN" altLang="en-US" sz="1200" b="1">
              <a:solidFill>
                <a:srgbClr val="FF0000"/>
              </a:solidFill>
              <a:latin typeface="Microsoft YaHei Bold" panose="020B0703020204020201" charset="-122"/>
              <a:ea typeface="Microsoft YaHei Bold" panose="020B0703020204020201" charset="-122"/>
              <a:cs typeface="Microsoft YaHei Bold" panose="020B07030202040202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81960" y="5055235"/>
            <a:ext cx="164846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200" b="1">
                <a:solidFill>
                  <a:srgbClr val="FF0000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3</a:t>
            </a:r>
            <a:r>
              <a:rPr lang="zh-CN" altLang="en-US" sz="1200" b="1">
                <a:solidFill>
                  <a:srgbClr val="FF0000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、点击菜单：薪资条</a:t>
            </a:r>
            <a:endParaRPr lang="zh-CN" altLang="en-US" sz="1200" b="1">
              <a:solidFill>
                <a:srgbClr val="FF0000"/>
              </a:solidFill>
              <a:latin typeface="Microsoft YaHei Bold" panose="020B0703020204020201" charset="-122"/>
              <a:ea typeface="Microsoft YaHei Bold" panose="020B0703020204020201" charset="-122"/>
              <a:cs typeface="Microsoft YaHei Bold" panose="020B07030202040202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14135" y="5114290"/>
            <a:ext cx="134366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200" b="1">
                <a:solidFill>
                  <a:srgbClr val="FF0000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4</a:t>
            </a:r>
            <a:r>
              <a:rPr lang="zh-CN" altLang="en-US" sz="1200" b="1">
                <a:solidFill>
                  <a:srgbClr val="FF0000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、完善个人信息</a:t>
            </a:r>
            <a:endParaRPr lang="zh-CN" altLang="en-US" sz="1200" b="1">
              <a:solidFill>
                <a:srgbClr val="FF0000"/>
              </a:solidFill>
              <a:latin typeface="Microsoft YaHei Bold" panose="020B0703020204020201" charset="-122"/>
              <a:ea typeface="Microsoft YaHei Bold" panose="020B0703020204020201" charset="-122"/>
              <a:cs typeface="Microsoft YaHei Bold" panose="020B07030202040202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885045" y="5114290"/>
            <a:ext cx="119126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200" b="1">
                <a:solidFill>
                  <a:srgbClr val="FF0000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5</a:t>
            </a:r>
            <a:r>
              <a:rPr lang="zh-CN" altLang="en-US" sz="1200" b="1">
                <a:solidFill>
                  <a:srgbClr val="FF0000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、查看薪资条</a:t>
            </a:r>
            <a:endParaRPr lang="zh-CN" altLang="en-US" sz="1200" b="1">
              <a:solidFill>
                <a:srgbClr val="FF0000"/>
              </a:solidFill>
              <a:latin typeface="Microsoft YaHei Bold" panose="020B0703020204020201" charset="-122"/>
              <a:ea typeface="Microsoft YaHei Bold" panose="020B0703020204020201" charset="-122"/>
              <a:cs typeface="Microsoft YaHei Bold" panose="020B07030202040202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11680" y="3531235"/>
            <a:ext cx="488315" cy="29337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653155" y="4567555"/>
            <a:ext cx="488315" cy="29337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183630" y="3062605"/>
            <a:ext cx="488315" cy="29337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596630" y="1624330"/>
            <a:ext cx="628015" cy="27559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7757795" y="1332230"/>
            <a:ext cx="8178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000">
                <a:solidFill>
                  <a:srgbClr val="FF0000"/>
                </a:solidFill>
                <a:latin typeface="Microsoft YaHei Regular" panose="020B0703020204020201" charset="-122"/>
                <a:ea typeface="Microsoft YaHei Regular" panose="020B0703020204020201" charset="-122"/>
              </a:rPr>
              <a:t>填写姓名</a:t>
            </a:r>
            <a:endParaRPr lang="zh-CN" altLang="en-US" sz="1000">
              <a:solidFill>
                <a:srgbClr val="FF0000"/>
              </a:solidFill>
              <a:latin typeface="Microsoft YaHei Regular" panose="020B0703020204020201" charset="-122"/>
              <a:ea typeface="Microsoft YaHei Regular" panose="020B0703020204020201" charset="-122"/>
            </a:endParaRPr>
          </a:p>
          <a:p>
            <a:endParaRPr lang="zh-CN" altLang="en-US" sz="1000">
              <a:solidFill>
                <a:srgbClr val="FF0000"/>
              </a:solidFill>
              <a:latin typeface="Microsoft YaHei Regular" panose="020B0703020204020201" charset="-122"/>
              <a:ea typeface="Microsoft YaHei Regular" panose="020B0703020204020201" charset="-122"/>
            </a:endParaRPr>
          </a:p>
          <a:p>
            <a:r>
              <a:rPr lang="zh-CN" altLang="en-US" sz="1000">
                <a:solidFill>
                  <a:srgbClr val="FF0000"/>
                </a:solidFill>
                <a:latin typeface="Microsoft YaHei Regular" panose="020B0703020204020201" charset="-122"/>
                <a:ea typeface="Microsoft YaHei Regular" panose="020B0703020204020201" charset="-122"/>
              </a:rPr>
              <a:t>授权手机号</a:t>
            </a:r>
            <a:endParaRPr lang="zh-CN" altLang="en-US" sz="1000">
              <a:solidFill>
                <a:srgbClr val="FF0000"/>
              </a:solidFill>
              <a:latin typeface="Microsoft YaHei Regular" panose="020B0703020204020201" charset="-122"/>
              <a:ea typeface="Microsoft YaHei Regular" panose="020B0703020204020201" charset="-122"/>
            </a:endParaRPr>
          </a:p>
          <a:p>
            <a:endParaRPr lang="zh-CN" altLang="en-US" sz="1000">
              <a:solidFill>
                <a:srgbClr val="FF0000"/>
              </a:solidFill>
              <a:latin typeface="Microsoft YaHei Regular" panose="020B0703020204020201" charset="-122"/>
              <a:ea typeface="Microsoft YaHei Regular" panose="020B0703020204020201" charset="-122"/>
            </a:endParaRPr>
          </a:p>
          <a:p>
            <a:r>
              <a:rPr lang="zh-CN" altLang="en-US" sz="1000">
                <a:solidFill>
                  <a:srgbClr val="FF0000"/>
                </a:solidFill>
                <a:latin typeface="Microsoft YaHei Regular" panose="020B0703020204020201" charset="-122"/>
                <a:ea typeface="Microsoft YaHei Regular" panose="020B0703020204020201" charset="-122"/>
              </a:rPr>
              <a:t>身份证号</a:t>
            </a:r>
            <a:endParaRPr lang="zh-CN" altLang="en-US" sz="1000">
              <a:solidFill>
                <a:srgbClr val="FF0000"/>
              </a:solidFill>
              <a:latin typeface="Microsoft YaHei Regular" panose="020B0703020204020201" charset="-122"/>
              <a:ea typeface="Microsoft YaHei Regular" panose="020B07030202040202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49770" y="2701925"/>
            <a:ext cx="21259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900">
                <a:solidFill>
                  <a:srgbClr val="FF0000"/>
                </a:solidFill>
                <a:latin typeface="Microsoft YaHei Regular" panose="020B0703020204020201" charset="-122"/>
                <a:ea typeface="Microsoft YaHei Regular" panose="020B0703020204020201" charset="-122"/>
              </a:rPr>
              <a:t>备注：</a:t>
            </a:r>
            <a:endParaRPr lang="zh-CN" altLang="en-US" sz="900">
              <a:solidFill>
                <a:srgbClr val="FF0000"/>
              </a:solidFill>
              <a:latin typeface="Microsoft YaHei Regular" panose="020B0703020204020201" charset="-122"/>
              <a:ea typeface="Microsoft YaHei Regular" panose="020B07030202040202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>
                <a:solidFill>
                  <a:srgbClr val="FF0000"/>
                </a:solidFill>
                <a:latin typeface="Microsoft YaHei Regular" panose="020B0703020204020201" charset="-122"/>
                <a:ea typeface="Microsoft YaHei Regular" panose="020B0703020204020201" charset="-122"/>
              </a:rPr>
              <a:t>请填写真实姓名及身份证号</a:t>
            </a:r>
            <a:endParaRPr lang="zh-CN" altLang="en-US" sz="900">
              <a:solidFill>
                <a:srgbClr val="FF0000"/>
              </a:solidFill>
              <a:latin typeface="Microsoft YaHei Regular" panose="020B0703020204020201" charset="-122"/>
              <a:ea typeface="Microsoft YaHei Regular" panose="020B07030202040202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>
                <a:solidFill>
                  <a:srgbClr val="FF0000"/>
                </a:solidFill>
                <a:latin typeface="Microsoft YaHei Regular" panose="020B0703020204020201" charset="-122"/>
                <a:ea typeface="Microsoft YaHei Regular" panose="020B0703020204020201" charset="-122"/>
              </a:rPr>
              <a:t>手机号码要与您提交至公司的号码一致</a:t>
            </a:r>
            <a:endParaRPr lang="zh-CN" altLang="en-US" sz="900">
              <a:solidFill>
                <a:srgbClr val="FF0000"/>
              </a:solidFill>
              <a:latin typeface="Microsoft YaHei Regular" panose="020B0703020204020201" charset="-122"/>
              <a:ea typeface="Microsoft YaHei Regular" panose="020B07030202040202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>
                <a:solidFill>
                  <a:srgbClr val="FF0000"/>
                </a:solidFill>
                <a:latin typeface="Microsoft YaHei Regular" panose="020B0703020204020201" charset="-122"/>
                <a:ea typeface="Microsoft YaHei Regular" panose="020B0703020204020201" charset="-122"/>
              </a:rPr>
              <a:t>如需修改，请联系客服处理</a:t>
            </a:r>
            <a:endParaRPr lang="zh-CN" altLang="en-US" sz="900">
              <a:solidFill>
                <a:srgbClr val="FF0000"/>
              </a:solidFill>
              <a:latin typeface="Microsoft YaHei Regular" panose="020B0703020204020201" charset="-122"/>
              <a:ea typeface="Microsoft YaHei Regular" panose="020B07030202040202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646285" y="2509520"/>
            <a:ext cx="16687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900">
                <a:solidFill>
                  <a:srgbClr val="FF0000"/>
                </a:solidFill>
                <a:latin typeface="Microsoft YaHei Regular" panose="020B0703020204020201" charset="-122"/>
                <a:ea typeface="Microsoft YaHei Regular" panose="020B0703020204020201" charset="-122"/>
              </a:rPr>
              <a:t>每月薪资清单，点击查看详情</a:t>
            </a:r>
            <a:endParaRPr lang="zh-CN" altLang="en-US" sz="900">
              <a:solidFill>
                <a:srgbClr val="FF0000"/>
              </a:solidFill>
              <a:latin typeface="Microsoft YaHei Regular" panose="020B0703020204020201" charset="-122"/>
              <a:ea typeface="Microsoft YaHei Regular" panose="020B0703020204020201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533255" y="1391920"/>
            <a:ext cx="1856105" cy="38989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591040" y="1958975"/>
            <a:ext cx="1485265" cy="274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28600" y="19494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latin typeface="Microsoft YaHei Bold" panose="020B0703020204020201" charset="-122"/>
                <a:ea typeface="Microsoft YaHei Bold" panose="020B0703020204020201" charset="-122"/>
              </a:rPr>
              <a:t>薪资条操作流程</a:t>
            </a:r>
            <a:endParaRPr lang="zh-CN" altLang="en-US" b="1">
              <a:latin typeface="Microsoft YaHei Bold" panose="020B0703020204020201" charset="-122"/>
              <a:ea typeface="Microsoft YaHei Bold" panose="020B07030202040202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" name="图片 30" descr="241650423564_.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5175" y="976630"/>
            <a:ext cx="1932305" cy="3865880"/>
          </a:xfrm>
          <a:prstGeom prst="rect">
            <a:avLst/>
          </a:prstGeom>
          <a:effectLst>
            <a:outerShdw blurRad="50800" dist="50800" dir="2700000" algn="ctr" rotWithShape="0">
              <a:schemeClr val="bg1">
                <a:lumMod val="85000"/>
                <a:alpha val="100000"/>
              </a:scheme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" y="976630"/>
            <a:ext cx="1638935" cy="1532890"/>
          </a:xfrm>
          <a:prstGeom prst="rect">
            <a:avLst/>
          </a:prstGeom>
          <a:ln w="12700" cmpd="sng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50800" dir="2700000" algn="ctr" rotWithShape="0">
              <a:schemeClr val="bg1">
                <a:lumMod val="85000"/>
                <a:alpha val="100000"/>
              </a:scheme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5" y="3435350"/>
            <a:ext cx="2197735" cy="1337310"/>
          </a:xfrm>
          <a:prstGeom prst="rect">
            <a:avLst/>
          </a:prstGeom>
          <a:ln w="12700" cmpd="sng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50800" dir="2700000" algn="ctr" rotWithShape="0">
              <a:schemeClr val="bg1">
                <a:lumMod val="85000"/>
                <a:alpha val="100000"/>
              </a:scheme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350" y="976630"/>
            <a:ext cx="2011680" cy="3890645"/>
          </a:xfrm>
          <a:prstGeom prst="rect">
            <a:avLst/>
          </a:prstGeom>
          <a:effectLst>
            <a:outerShdw blurRad="50800" dist="50800" dir="2700000" algn="ctr" rotWithShape="0">
              <a:schemeClr val="bg1">
                <a:lumMod val="85000"/>
                <a:alpha val="100000"/>
              </a:scheme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708660" y="2671445"/>
            <a:ext cx="103886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 b="1">
                <a:solidFill>
                  <a:srgbClr val="FF0000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1</a:t>
            </a:r>
            <a:r>
              <a:rPr lang="zh-CN" altLang="en-US" sz="1200" b="1">
                <a:solidFill>
                  <a:srgbClr val="FF0000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、微信扫码</a:t>
            </a:r>
            <a:endParaRPr lang="zh-CN" altLang="en-US" sz="1200" b="1">
              <a:solidFill>
                <a:srgbClr val="FF0000"/>
              </a:solidFill>
              <a:latin typeface="Microsoft YaHei Bold" panose="020B0703020204020201" charset="-122"/>
              <a:ea typeface="Microsoft YaHei Bold" panose="020B0703020204020201" charset="-122"/>
              <a:cs typeface="Microsoft YaHei Bold" panose="020B07030202040202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1645" y="5055235"/>
            <a:ext cx="195326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200" b="1">
                <a:solidFill>
                  <a:srgbClr val="FF0000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2</a:t>
            </a:r>
            <a:r>
              <a:rPr lang="zh-CN" altLang="en-US" sz="1200" b="1">
                <a:solidFill>
                  <a:srgbClr val="FF0000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、关注公众号：</a:t>
            </a:r>
            <a:r>
              <a:rPr lang="zh-CN" altLang="en-US" sz="1200" b="1">
                <a:solidFill>
                  <a:srgbClr val="FF0000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  <a:sym typeface="+mn-ea"/>
              </a:rPr>
              <a:t>联锐集团</a:t>
            </a:r>
            <a:endParaRPr lang="zh-CN" altLang="en-US" sz="1200" b="1">
              <a:solidFill>
                <a:srgbClr val="FF0000"/>
              </a:solidFill>
              <a:latin typeface="Microsoft YaHei Bold" panose="020B0703020204020201" charset="-122"/>
              <a:ea typeface="Microsoft YaHei Bold" panose="020B0703020204020201" charset="-122"/>
              <a:cs typeface="Microsoft YaHei Bold" panose="020B07030202040202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58770" y="5055235"/>
            <a:ext cx="195326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200" b="1">
                <a:solidFill>
                  <a:srgbClr val="FF0000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3</a:t>
            </a:r>
            <a:r>
              <a:rPr lang="zh-CN" altLang="en-US" sz="1200" b="1">
                <a:solidFill>
                  <a:srgbClr val="FF0000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、点击进入联锐云小程序</a:t>
            </a:r>
            <a:endParaRPr lang="zh-CN" altLang="en-US" sz="1200" b="1">
              <a:solidFill>
                <a:srgbClr val="FF0000"/>
              </a:solidFill>
              <a:latin typeface="Microsoft YaHei Bold" panose="020B0703020204020201" charset="-122"/>
              <a:ea typeface="Microsoft YaHei Bold" panose="020B0703020204020201" charset="-122"/>
              <a:cs typeface="Microsoft YaHei Bold" panose="020B07030202040202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64860" y="5114290"/>
            <a:ext cx="31724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200" b="1">
                <a:solidFill>
                  <a:srgbClr val="FF0000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4</a:t>
            </a:r>
            <a:r>
              <a:rPr lang="zh-CN" altLang="en-US" sz="1200" b="1">
                <a:solidFill>
                  <a:srgbClr val="FF0000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、点击小程序右下角：我的，进入个人中心</a:t>
            </a:r>
            <a:endParaRPr lang="zh-CN" altLang="en-US" sz="1200" b="1">
              <a:solidFill>
                <a:srgbClr val="FF0000"/>
              </a:solidFill>
              <a:latin typeface="Microsoft YaHei Bold" panose="020B0703020204020201" charset="-122"/>
              <a:ea typeface="Microsoft YaHei Bold" panose="020B0703020204020201" charset="-122"/>
              <a:cs typeface="Microsoft YaHei Bold" panose="020B0703020204020201" charset="-122"/>
            </a:endParaRPr>
          </a:p>
          <a:p>
            <a:pPr algn="l"/>
            <a:r>
              <a:rPr lang="zh-CN" altLang="en-US" sz="1200" b="1">
                <a:solidFill>
                  <a:srgbClr val="FF0000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     点击头像，完善个人信息：姓名、手机</a:t>
            </a:r>
            <a:endParaRPr lang="zh-CN" altLang="en-US" sz="1200" b="1">
              <a:solidFill>
                <a:srgbClr val="FF0000"/>
              </a:solidFill>
              <a:latin typeface="Microsoft YaHei Bold" panose="020B0703020204020201" charset="-122"/>
              <a:ea typeface="Microsoft YaHei Bold" panose="020B0703020204020201" charset="-122"/>
              <a:cs typeface="Microsoft YaHei Bold" panose="020B07030202040202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885045" y="5114290"/>
            <a:ext cx="149606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200" b="1">
                <a:solidFill>
                  <a:srgbClr val="FF0000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5</a:t>
            </a:r>
            <a:r>
              <a:rPr lang="zh-CN" altLang="en-US" sz="1200" b="1">
                <a:solidFill>
                  <a:srgbClr val="FF0000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、选择心仪的企业</a:t>
            </a:r>
            <a:endParaRPr lang="zh-CN" altLang="en-US" sz="1200" b="1">
              <a:solidFill>
                <a:srgbClr val="FF0000"/>
              </a:solidFill>
              <a:latin typeface="Microsoft YaHei Bold" panose="020B0703020204020201" charset="-122"/>
              <a:ea typeface="Microsoft YaHei Bold" panose="020B0703020204020201" charset="-122"/>
              <a:cs typeface="Microsoft YaHei Bold" panose="020B07030202040202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11680" y="3531235"/>
            <a:ext cx="488315" cy="29337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110865" y="2947035"/>
            <a:ext cx="1267460" cy="164401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28600" y="19494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latin typeface="Microsoft YaHei Bold" panose="020B0703020204020201" charset="-122"/>
                <a:ea typeface="Microsoft YaHei Bold" panose="020B0703020204020201" charset="-122"/>
              </a:rPr>
              <a:t>线下操作流程</a:t>
            </a:r>
            <a:endParaRPr lang="zh-CN" altLang="en-US" b="1">
              <a:latin typeface="Microsoft YaHei Bold" panose="020B0703020204020201" charset="-122"/>
              <a:ea typeface="Microsoft YaHei Bold" panose="020B0703020204020201" charset="-122"/>
            </a:endParaRPr>
          </a:p>
        </p:txBody>
      </p:sp>
      <p:pic>
        <p:nvPicPr>
          <p:cNvPr id="9" name="图片 8" descr="261650423565_.pi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115" y="976630"/>
            <a:ext cx="1944370" cy="3890645"/>
          </a:xfrm>
          <a:prstGeom prst="rect">
            <a:avLst/>
          </a:prstGeom>
          <a:effectLst>
            <a:outerShdw blurRad="50800" dist="50800" dir="2700000" algn="ctr" rotWithShape="0">
              <a:schemeClr val="bg1">
                <a:lumMod val="85000"/>
                <a:alpha val="100000"/>
              </a:schemeClr>
            </a:outerShdw>
          </a:effectLst>
        </p:spPr>
      </p:pic>
      <p:sp>
        <p:nvSpPr>
          <p:cNvPr id="24" name="矩形 23"/>
          <p:cNvSpPr/>
          <p:nvPr/>
        </p:nvSpPr>
        <p:spPr>
          <a:xfrm>
            <a:off x="5238115" y="1409700"/>
            <a:ext cx="488315" cy="3683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5" name="图片 24" descr="251650423565_.pi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6645" y="976630"/>
            <a:ext cx="1943735" cy="3890010"/>
          </a:xfrm>
          <a:prstGeom prst="rect">
            <a:avLst/>
          </a:prstGeom>
          <a:effectLst>
            <a:outerShdw blurRad="50800" dist="50800" dir="2700000" algn="ctr" rotWithShape="0">
              <a:schemeClr val="bg1">
                <a:lumMod val="85000"/>
                <a:alpha val="100000"/>
              </a:schemeClr>
            </a:outerShdw>
          </a:effectLst>
        </p:spPr>
      </p:pic>
      <p:sp>
        <p:nvSpPr>
          <p:cNvPr id="26" name="矩形 25"/>
          <p:cNvSpPr/>
          <p:nvPr/>
        </p:nvSpPr>
        <p:spPr>
          <a:xfrm>
            <a:off x="10240010" y="4601210"/>
            <a:ext cx="316865" cy="2159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7" name="直接箭头连接符 26"/>
          <p:cNvCxnSpPr/>
          <p:nvPr/>
        </p:nvCxnSpPr>
        <p:spPr>
          <a:xfrm>
            <a:off x="4483100" y="4460240"/>
            <a:ext cx="2183130" cy="14097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 flipV="1">
            <a:off x="5462905" y="1948815"/>
            <a:ext cx="1326515" cy="253682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5864860" y="1778000"/>
            <a:ext cx="1574800" cy="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6817995" y="4614545"/>
            <a:ext cx="316865" cy="27559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3" name="直接箭头连接符 32"/>
          <p:cNvCxnSpPr/>
          <p:nvPr/>
        </p:nvCxnSpPr>
        <p:spPr>
          <a:xfrm>
            <a:off x="8790305" y="3054350"/>
            <a:ext cx="1399540" cy="148526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7461250" y="1409700"/>
            <a:ext cx="1929765" cy="64452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孙总小程序推广码-永久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410" y="855345"/>
            <a:ext cx="1753235" cy="1753235"/>
          </a:xfrm>
          <a:prstGeom prst="rect">
            <a:avLst/>
          </a:prstGeom>
          <a:effectLst>
            <a:outerShdw blurRad="50800" dist="50800" dir="2700000" algn="ctr" rotWithShape="0">
              <a:schemeClr val="bg1">
                <a:lumMod val="85000"/>
                <a:alpha val="100000"/>
              </a:scheme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WPS 文字</Application>
  <PresentationFormat>宽屏</PresentationFormat>
  <Paragraphs>38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4" baseType="lpstr">
      <vt:lpstr>Arial</vt:lpstr>
      <vt:lpstr>方正书宋_GBK</vt:lpstr>
      <vt:lpstr>Wingdings</vt:lpstr>
      <vt:lpstr>Microsoft YaHei Bold</vt:lpstr>
      <vt:lpstr>Microsoft YaHei Regular</vt:lpstr>
      <vt:lpstr>Calibri</vt:lpstr>
      <vt:lpstr>Helvetica Neue</vt:lpstr>
      <vt:lpstr>微软雅黑</vt:lpstr>
      <vt:lpstr>宋体</vt:lpstr>
      <vt:lpstr>Arial Unicode MS</vt:lpstr>
      <vt:lpstr>Calibri Light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chendanyang</cp:lastModifiedBy>
  <cp:revision>8</cp:revision>
  <dcterms:created xsi:type="dcterms:W3CDTF">2022-04-21T02:15:38Z</dcterms:created>
  <dcterms:modified xsi:type="dcterms:W3CDTF">2022-04-21T02:15:38Z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2052-4.1.2.6545</vt:lpwstr>
  </property>
</Properties>
</file>